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13" r:id="rId3"/>
    <p:sldId id="314" r:id="rId4"/>
    <p:sldId id="261" r:id="rId5"/>
    <p:sldId id="258" r:id="rId6"/>
    <p:sldId id="275" r:id="rId7"/>
    <p:sldId id="259" r:id="rId8"/>
    <p:sldId id="260" r:id="rId9"/>
    <p:sldId id="272" r:id="rId10"/>
    <p:sldId id="298" r:id="rId11"/>
    <p:sldId id="306" r:id="rId12"/>
    <p:sldId id="262" r:id="rId13"/>
    <p:sldId id="310" r:id="rId14"/>
    <p:sldId id="276" r:id="rId15"/>
    <p:sldId id="279" r:id="rId16"/>
    <p:sldId id="305" r:id="rId17"/>
    <p:sldId id="309" r:id="rId18"/>
    <p:sldId id="281" r:id="rId19"/>
    <p:sldId id="264" r:id="rId20"/>
    <p:sldId id="294" r:id="rId21"/>
    <p:sldId id="301" r:id="rId22"/>
    <p:sldId id="265" r:id="rId23"/>
    <p:sldId id="296" r:id="rId24"/>
    <p:sldId id="297" r:id="rId25"/>
    <p:sldId id="312" r:id="rId26"/>
    <p:sldId id="299" r:id="rId27"/>
    <p:sldId id="266" r:id="rId28"/>
    <p:sldId id="304" r:id="rId29"/>
    <p:sldId id="290" r:id="rId30"/>
    <p:sldId id="291" r:id="rId31"/>
    <p:sldId id="268" r:id="rId32"/>
    <p:sldId id="269" r:id="rId33"/>
    <p:sldId id="273" r:id="rId34"/>
    <p:sldId id="274" r:id="rId35"/>
    <p:sldId id="289" r:id="rId36"/>
    <p:sldId id="311" r:id="rId37"/>
    <p:sldId id="270" r:id="rId38"/>
    <p:sldId id="271" r:id="rId39"/>
    <p:sldId id="308" r:id="rId40"/>
    <p:sldId id="300" r:id="rId41"/>
    <p:sldId id="282" r:id="rId42"/>
    <p:sldId id="303" r:id="rId43"/>
    <p:sldId id="302" r:id="rId44"/>
    <p:sldId id="307" r:id="rId45"/>
    <p:sldId id="288" r:id="rId46"/>
    <p:sldId id="292" r:id="rId47"/>
    <p:sldId id="293" r:id="rId48"/>
    <p:sldId id="295" r:id="rId4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12" d="100"/>
          <a:sy n="112" d="100"/>
        </p:scale>
        <p:origin x="115" y="2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4022" y="5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 dirty="0"/>
              <a:t>FE EXAM PREPARATION</a:t>
            </a:r>
          </a:p>
          <a:p>
            <a:r>
              <a:rPr lang="en-US" sz="1000" dirty="0"/>
              <a:t>CE 4200 PROFESSIONAL ENGINEERING PRACTICE ISSUES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 dirty="0"/>
              <a:t>LECTURE NOTES</a:t>
            </a:r>
          </a:p>
          <a:p>
            <a:r>
              <a:rPr lang="en-US" dirty="0"/>
              <a:t>SPRING 2022 SEMESTER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dirty="0"/>
              <a:t>WILLIAM D. LAWSON, PE, PHD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r>
              <a:rPr lang="en-US" dirty="0"/>
              <a:t>PAGE </a:t>
            </a:r>
            <a:fld id="{F289D860-8676-4CFF-B874-29F99D451A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8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C5725-BB5B-45BD-B770-FE94C3299584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DB549-3C82-488B-9B77-61AC65278E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DB549-3C82-488B-9B77-61AC65278EF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DB549-3C82-488B-9B77-61AC65278EF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3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DB549-3C82-488B-9B77-61AC65278EF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DB549-3C82-488B-9B77-61AC65278EF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25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DB549-3C82-488B-9B77-61AC65278EF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5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DB549-3C82-488B-9B77-61AC65278EF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5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DB549-3C82-488B-9B77-61AC65278EF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61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DB549-3C82-488B-9B77-61AC65278EF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9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 EXAM PREP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8E52E-F725-474A-BC80-8ECD2C330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752601"/>
            <a:ext cx="7772400" cy="1470025"/>
          </a:xfrm>
        </p:spPr>
        <p:txBody>
          <a:bodyPr>
            <a:noAutofit/>
          </a:bodyPr>
          <a:lstStyle/>
          <a:p>
            <a:r>
              <a:rPr lang="en-US" sz="9600" b="1" dirty="0">
                <a:latin typeface="Arial Narrow" panose="020B0606020202030204" pitchFamily="34" charset="0"/>
              </a:rPr>
              <a:t>FE  EXAM PREPARATION</a:t>
            </a:r>
            <a:br>
              <a:rPr lang="en-US" sz="9600" b="1" dirty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20574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Arial Narrow" panose="020B0606020202030204" pitchFamily="34" charset="0"/>
              </a:rPr>
              <a:t>CE 4200</a:t>
            </a:r>
            <a:br>
              <a:rPr lang="en-US" sz="1200" b="1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en-US" sz="2800" b="1" dirty="0">
                <a:solidFill>
                  <a:schemeClr val="tx1"/>
                </a:solidFill>
                <a:latin typeface="Arial Narrow" panose="020B0606020202030204" pitchFamily="34" charset="0"/>
              </a:rPr>
              <a:t>Professional Engineering Practice Issues</a:t>
            </a:r>
          </a:p>
          <a:p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SPRING 2022 Semester</a:t>
            </a:r>
          </a:p>
          <a:p>
            <a:r>
              <a:rPr lang="en-US" sz="2800" dirty="0">
                <a:solidFill>
                  <a:schemeClr val="tx1"/>
                </a:solidFill>
                <a:latin typeface="Arial Narrow" panose="020B0606020202030204" pitchFamily="34" charset="0"/>
              </a:rPr>
              <a:t>William D. Lawson, P.E., Ph.D.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2743200"/>
            <a:ext cx="8709395" cy="11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62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38401"/>
            <a:ext cx="8610600" cy="108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6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CE 4200</a:t>
            </a:r>
            <a:br>
              <a:rPr lang="en-US" sz="3600" dirty="0"/>
            </a:br>
            <a:r>
              <a:rPr lang="en-US" sz="2000" dirty="0"/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ASSESSMENT OF PERFORMANCE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6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1447801"/>
            <a:ext cx="8532481" cy="361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7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800350"/>
            <a:ext cx="8458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4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09800"/>
            <a:ext cx="8305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8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828801"/>
            <a:ext cx="8473149" cy="281355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7266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600"/>
            <a:ext cx="8534400" cy="12192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6946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20000"/>
          </a:blip>
          <a:stretch>
            <a:fillRect/>
          </a:stretch>
        </p:blipFill>
        <p:spPr>
          <a:xfrm>
            <a:off x="1989221" y="2895600"/>
            <a:ext cx="8229600" cy="10668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8025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CE 4200</a:t>
            </a:r>
            <a:br>
              <a:rPr lang="en-US" sz="3600" dirty="0"/>
            </a:br>
            <a:r>
              <a:rPr lang="en-US" sz="2000" dirty="0"/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FAMILIARITY WITH NCEES </a:t>
            </a:r>
            <a:r>
              <a:rPr lang="en-US" sz="4400" b="1" i="1" dirty="0">
                <a:solidFill>
                  <a:schemeClr val="tx1"/>
                </a:solidFill>
              </a:rPr>
              <a:t>REFERENCE HANDBOOK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9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709E-718C-4F33-9B53-997E68E6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Assumptions to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D6E84-B7D9-4F6F-8A52-1951ADBC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have </a:t>
            </a:r>
            <a:r>
              <a:rPr lang="en-US" u="sng" dirty="0"/>
              <a:t>taken</a:t>
            </a:r>
            <a:r>
              <a:rPr lang="en-US" dirty="0"/>
              <a:t> the Mock FE Exam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have your MFE Score Report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create a Tailored FE Preparation Plan (Bonus HW3)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7BAC3-BD29-4818-8CA1-9B6A52716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08AD6-7E34-46A2-8358-7C40FEE9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ED82B-509B-4A9C-A86E-E5E84141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7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4A0BD-C944-4E6E-AFBE-CD0BC4CA3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19855">
            <a:off x="1874054" y="-1522648"/>
            <a:ext cx="7772400" cy="1009034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7322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552" y="1981200"/>
            <a:ext cx="8307249" cy="237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86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057400"/>
            <a:ext cx="861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91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667000"/>
            <a:ext cx="8915400" cy="11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40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33600"/>
            <a:ext cx="8839200" cy="20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2362200"/>
            <a:ext cx="838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94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00201"/>
            <a:ext cx="8534400" cy="25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17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CE 4200</a:t>
            </a:r>
            <a:br>
              <a:rPr lang="en-US" sz="3600" dirty="0"/>
            </a:br>
            <a:r>
              <a:rPr lang="en-US" sz="2000" dirty="0"/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PRACTICE EXAMS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5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28800"/>
            <a:ext cx="8686800" cy="21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07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981200" y="685800"/>
            <a:ext cx="8229600" cy="47244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6502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D84A2-7DC6-4CA3-9A80-B6D27AC9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0DD9C-1845-4095-AF92-35BE8CB2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9D890-A1B0-4F7E-945C-A39928F5B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83A99-4D2D-4B64-9466-FDD668E9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08402">
            <a:off x="2340967" y="-696079"/>
            <a:ext cx="7750399" cy="10058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10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90743">
            <a:off x="2517795" y="-315055"/>
            <a:ext cx="7772400" cy="100442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096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CE 4200</a:t>
            </a:r>
            <a:br>
              <a:rPr lang="en-US" sz="3600" dirty="0"/>
            </a:br>
            <a:r>
              <a:rPr lang="en-US" sz="2000" dirty="0"/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EXAM PREP SCHEDULE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99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lum bright="20000"/>
          </a:blip>
          <a:srcRect t="27586" b="17242"/>
          <a:stretch/>
        </p:blipFill>
        <p:spPr>
          <a:xfrm>
            <a:off x="2007476" y="2133600"/>
            <a:ext cx="8229600" cy="12192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21632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981200" y="2286000"/>
            <a:ext cx="8229600" cy="18297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89471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2133600"/>
            <a:ext cx="83820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272" t="-15789" r="1272" b="15789"/>
          <a:stretch/>
        </p:blipFill>
        <p:spPr>
          <a:xfrm>
            <a:off x="1888290" y="3063240"/>
            <a:ext cx="8505390" cy="67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01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286000"/>
            <a:ext cx="8686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14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2230337"/>
            <a:ext cx="8943599" cy="12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74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CE 4200</a:t>
            </a:r>
            <a:br>
              <a:rPr lang="en-US" sz="3600" dirty="0"/>
            </a:br>
            <a:r>
              <a:rPr lang="en-US" sz="2000" dirty="0"/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EXAM DAY RITUALS…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03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14601"/>
            <a:ext cx="8153400" cy="138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43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86000"/>
            <a:ext cx="8686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3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17406-55F9-4F6B-BFAB-E036D780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5738">
            <a:off x="2489269" y="-562802"/>
            <a:ext cx="7772400" cy="100757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4EBA1E-CF0C-4D60-A952-3E17E184DB18}"/>
              </a:ext>
            </a:extLst>
          </p:cNvPr>
          <p:cNvSpPr/>
          <p:nvPr/>
        </p:nvSpPr>
        <p:spPr>
          <a:xfrm rot="20844280">
            <a:off x="3771900" y="1702261"/>
            <a:ext cx="990600" cy="494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F6B758-E9EA-438F-81B1-5BC080E8D0CA}"/>
              </a:ext>
            </a:extLst>
          </p:cNvPr>
          <p:cNvSpPr/>
          <p:nvPr/>
        </p:nvSpPr>
        <p:spPr>
          <a:xfrm rot="20632362">
            <a:off x="4610242" y="1018707"/>
            <a:ext cx="1513077" cy="140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69483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057401"/>
            <a:ext cx="8686800" cy="115252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7935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contrast="20000"/>
          </a:blip>
          <a:srcRect b="18519"/>
          <a:stretch/>
        </p:blipFill>
        <p:spPr>
          <a:xfrm>
            <a:off x="1905000" y="1905000"/>
            <a:ext cx="8229600" cy="16764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41487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09800"/>
            <a:ext cx="8458200" cy="171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05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2133601"/>
            <a:ext cx="8382000" cy="149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88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85" y="1981200"/>
            <a:ext cx="8409231" cy="200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98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1981200" y="2514600"/>
            <a:ext cx="8229600" cy="111569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26436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contrast="20000"/>
          </a:blip>
          <a:srcRect t="45736"/>
          <a:stretch/>
        </p:blipFill>
        <p:spPr>
          <a:xfrm>
            <a:off x="1981200" y="1600201"/>
            <a:ext cx="8229600" cy="72326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1962807" y="2057401"/>
            <a:ext cx="8229600" cy="120707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79088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6014">
            <a:off x="1828800" y="1752600"/>
            <a:ext cx="8534400" cy="20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93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28" name="Picture 4" descr="http://data.whicdn.com/images/37507784/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-5255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69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CE 4200</a:t>
            </a:r>
            <a:br>
              <a:rPr lang="en-US" sz="3600" dirty="0"/>
            </a:br>
            <a:r>
              <a:rPr lang="en-US" sz="2000" dirty="0"/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HOW TO PREPARE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0522"/>
          <a:stretch/>
        </p:blipFill>
        <p:spPr>
          <a:xfrm>
            <a:off x="1981199" y="1447802"/>
            <a:ext cx="8229600" cy="1268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755"/>
          <a:stretch/>
        </p:blipFill>
        <p:spPr>
          <a:xfrm>
            <a:off x="1981199" y="2729040"/>
            <a:ext cx="8229600" cy="11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6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28"/>
          <a:stretch/>
        </p:blipFill>
        <p:spPr>
          <a:xfrm rot="20412929">
            <a:off x="2681689" y="-1160704"/>
            <a:ext cx="6828621" cy="877529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82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CE 4200</a:t>
            </a:r>
            <a:br>
              <a:rPr lang="en-US" sz="3600" dirty="0"/>
            </a:br>
            <a:r>
              <a:rPr lang="en-US" sz="2000" dirty="0"/>
              <a:t>Professional Engineering Practice Issues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MOCK FE AS A BASELINE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 EXAM PREP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8E52E-F725-474A-BC80-8ECD2C33004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lum contrast="20000"/>
          </a:blip>
          <a:srcRect l="705" t="25298" r="-705" b="14908"/>
          <a:stretch/>
        </p:blipFill>
        <p:spPr>
          <a:xfrm>
            <a:off x="1981200" y="2057400"/>
            <a:ext cx="8229600" cy="19812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73609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420</Words>
  <Application>Microsoft Office PowerPoint</Application>
  <PresentationFormat>Widescreen</PresentationFormat>
  <Paragraphs>171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Arial Narrow</vt:lpstr>
      <vt:lpstr>Calibri</vt:lpstr>
      <vt:lpstr>Office Theme</vt:lpstr>
      <vt:lpstr>FE  EXAM PREPARATION </vt:lpstr>
      <vt:lpstr>Three Assumptions to this Lecture</vt:lpstr>
      <vt:lpstr>PowerPoint Presentation</vt:lpstr>
      <vt:lpstr>PowerPoint Presentation</vt:lpstr>
      <vt:lpstr>CE 4200 Professional Engineering Practice Issues</vt:lpstr>
      <vt:lpstr>PowerPoint Presentation</vt:lpstr>
      <vt:lpstr>PowerPoint Presentation</vt:lpstr>
      <vt:lpstr>CE 4200 Professional Engineering Practice Issues</vt:lpstr>
      <vt:lpstr>PowerPoint Presentation</vt:lpstr>
      <vt:lpstr>PowerPoint Presentation</vt:lpstr>
      <vt:lpstr>PowerPoint Presentation</vt:lpstr>
      <vt:lpstr>CE 4200 Professional Engineering Practice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 4200 Professional Engineering Practice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 4200 Professional Engineering Practice Issues</vt:lpstr>
      <vt:lpstr>PowerPoint Presentation</vt:lpstr>
      <vt:lpstr>PowerPoint Presentation</vt:lpstr>
      <vt:lpstr>PowerPoint Presentation</vt:lpstr>
      <vt:lpstr>CE 4200 Professional Engineering Practice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 4200 Professional Engineering Practice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wlawson</dc:creator>
  <cp:lastModifiedBy>William D</cp:lastModifiedBy>
  <cp:revision>72</cp:revision>
  <cp:lastPrinted>2022-02-09T14:35:18Z</cp:lastPrinted>
  <dcterms:created xsi:type="dcterms:W3CDTF">2014-01-15T03:29:33Z</dcterms:created>
  <dcterms:modified xsi:type="dcterms:W3CDTF">2022-02-09T14:35:27Z</dcterms:modified>
</cp:coreProperties>
</file>